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90" r:id="rId14"/>
    <p:sldId id="487" r:id="rId15"/>
    <p:sldId id="482" r:id="rId16"/>
    <p:sldId id="494" r:id="rId17"/>
    <p:sldId id="496" r:id="rId18"/>
    <p:sldId id="501" r:id="rId19"/>
    <p:sldId id="495" r:id="rId20"/>
    <p:sldId id="497" r:id="rId21"/>
    <p:sldId id="473" r:id="rId22"/>
    <p:sldId id="499" r:id="rId23"/>
    <p:sldId id="498" r:id="rId24"/>
    <p:sldId id="503" r:id="rId25"/>
    <p:sldId id="504" r:id="rId26"/>
    <p:sldId id="500" r:id="rId27"/>
    <p:sldId id="502" r:id="rId28"/>
    <p:sldId id="505" r:id="rId29"/>
    <p:sldId id="464" r:id="rId30"/>
    <p:sldId id="465" r:id="rId31"/>
    <p:sldId id="358" r:id="rId32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21/08/2019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png"/><Relationship Id="rId4" Type="http://schemas.openxmlformats.org/officeDocument/2006/relationships/image" Target="../media/image31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1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Uso da técnica de volumes finitos na resolução de problemas de poroelasticidade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:a16="http://schemas.microsoft.com/office/drawing/2014/main" xmlns="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:a16="http://schemas.microsoft.com/office/drawing/2014/main" xmlns="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:a16="http://schemas.microsoft.com/office/drawing/2014/main" xmlns="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:a16="http://schemas.microsoft.com/office/drawing/2014/main" xmlns="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:a16="http://schemas.microsoft.com/office/drawing/2014/main" xmlns="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:a16="http://schemas.microsoft.com/office/drawing/2014/main" xmlns="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:a16="http://schemas.microsoft.com/office/drawing/2014/main" xmlns="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:a16="http://schemas.microsoft.com/office/drawing/2014/main" xmlns="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:a16="http://schemas.microsoft.com/office/drawing/2014/main" xmlns="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:a16="http://schemas.microsoft.com/office/drawing/2014/main" xmlns="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317" y="1417340"/>
            <a:ext cx="2536022" cy="614385"/>
            <a:chOff x="1604317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:a16="http://schemas.microsoft.com/office/drawing/2014/main" xmlns="" id="{D95A2B31-EDF0-4576-920C-4B8A88783445}"/>
                </a:ext>
              </a:extLst>
            </p:cNvPr>
            <p:cNvSpPr/>
            <p:nvPr/>
          </p:nvSpPr>
          <p:spPr>
            <a:xfrm>
              <a:off x="1604317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68" y="1512208"/>
              <a:ext cx="2172140" cy="43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Método dos Volumes Finitos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16" y="4228203"/>
            <a:ext cx="5056084" cy="101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382173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1332007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0" y="2557109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09" y="1354108"/>
            <a:ext cx="1002614" cy="59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2661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C:\cygwin64\home\Hermínio\GEOMEC\Figuras\VC_Cartesiano_2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13525"/>
            <a:ext cx="2363788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95260"/>
            <a:ext cx="298074" cy="32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="" xmlns:a16="http://schemas.microsoft.com/office/drawing/2014/main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4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xmlns="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:a16="http://schemas.microsoft.com/office/drawing/2014/main" xmlns="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xmlns="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xmlns="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489348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2210603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cygwin64\home\Hermínio\GEOMEC\Figuras\gauss_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86011"/>
            <a:ext cx="11017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3772499"/>
            <a:ext cx="3672408" cy="68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3596376" y="4704950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Regra do ponto médio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9992" y="418683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9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1357"/>
            <a:ext cx="3462666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28" y="2571862"/>
            <a:ext cx="3564576" cy="71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91" y="3536987"/>
            <a:ext cx="2274477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2" y="3476277"/>
            <a:ext cx="2131373" cy="65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o explicativo retangular com cantos arredondados 12">
            <a:extLst>
              <a:ext uri="{FF2B5EF4-FFF2-40B4-BE49-F238E27FC236}">
                <a16:creationId xmlns:a16="http://schemas.microsoft.com/office/drawing/2014/main" xmlns="" id="{15C2C3BE-CE3D-4207-8390-F0C1E981449C}"/>
              </a:ext>
            </a:extLst>
          </p:cNvPr>
          <p:cNvSpPr/>
          <p:nvPr/>
        </p:nvSpPr>
        <p:spPr>
          <a:xfrm>
            <a:off x="2103174" y="4459951"/>
            <a:ext cx="5637177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40" y="4513684"/>
            <a:ext cx="5266635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172819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Esfera de Cryer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 descr="C:\cygwin64\home\Hermínio\GEOMEC\Figuras\cryer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77" y="1561356"/>
            <a:ext cx="5521026" cy="23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cygwin64\home\Hermínio\GEOMEC\Figuras\cryer_BC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69933"/>
            <a:ext cx="177006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00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0425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de Mandel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 descr="C:\cygwin64\home\Hermínio\GEOMEC\Figuras\mandel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06" y="1561356"/>
            <a:ext cx="5688422" cy="23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cygwin64\home\Hermínio\GEOMEC\Figuras\mandel_BC_v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11287"/>
            <a:ext cx="1696348" cy="16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7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ítulo 6"/>
          <p:cNvSpPr txBox="1">
            <a:spLocks/>
          </p:cNvSpPr>
          <p:nvPr/>
        </p:nvSpPr>
        <p:spPr>
          <a:xfrm>
            <a:off x="1763688" y="177738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Problema numérico auxiliar em cada segmento da malha radial.</a:t>
            </a:r>
          </a:p>
        </p:txBody>
      </p:sp>
      <p:sp>
        <p:nvSpPr>
          <p:cNvPr id="17" name="Título 6"/>
          <p:cNvSpPr txBox="1">
            <a:spLocks/>
          </p:cNvSpPr>
          <p:nvPr/>
        </p:nvSpPr>
        <p:spPr>
          <a:xfrm>
            <a:off x="1748860" y="264034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Condições de contorno dadas por: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74113"/>
            <a:ext cx="2592288" cy="7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ítulo 6"/>
          <p:cNvSpPr txBox="1">
            <a:spLocks/>
          </p:cNvSpPr>
          <p:nvPr/>
        </p:nvSpPr>
        <p:spPr>
          <a:xfrm>
            <a:off x="1763688" y="4441676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 índice de poço é: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83968" y="4412186"/>
            <a:ext cx="3241342" cy="786122"/>
            <a:chOff x="4931058" y="4412186"/>
            <a:chExt cx="3241342" cy="786122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4931058" y="4412186"/>
              <a:ext cx="324134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228" y="4441678"/>
              <a:ext cx="2987258" cy="720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5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7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Influence Scheme (PIS)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73" y="1674616"/>
            <a:ext cx="2553063" cy="6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77" y="2425452"/>
            <a:ext cx="1393901" cy="41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77" y="3521952"/>
            <a:ext cx="2316244" cy="58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67" y="3073524"/>
            <a:ext cx="1080222" cy="3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543333" y="4459951"/>
            <a:ext cx="2540835" cy="701805"/>
            <a:chOff x="3543333" y="4459951"/>
            <a:chExt cx="2540835" cy="70180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507292"/>
              <a:ext cx="2199915" cy="57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543333" y="4459951"/>
              <a:ext cx="2540835" cy="70180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</p:grpSp>
      <p:pic>
        <p:nvPicPr>
          <p:cNvPr id="4103" name="Picture 7" descr="C:\cygwin64\home\Hermínio\GEOMEC\Figuras\prism_PI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49143"/>
            <a:ext cx="2297360" cy="19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464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1939</TotalTime>
  <Words>1754</Words>
  <Application>Microsoft Office PowerPoint</Application>
  <PresentationFormat>On-screen Show (16:10)</PresentationFormat>
  <Paragraphs>202</Paragraphs>
  <Slides>31</Slides>
  <Notes>31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Uso da técnica de volumes finitos na resolução de problemas de poroelasticidade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Método dos Volumes Finitos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Resultados – Problemas Teste</vt:lpstr>
      <vt:lpstr>Resultados – Problemas Teste</vt:lpstr>
      <vt:lpstr>Modelo de poço</vt:lpstr>
      <vt:lpstr>Resultados – Modelo de Poço</vt:lpstr>
      <vt:lpstr>Técnicas de Estabilização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937</cp:revision>
  <dcterms:created xsi:type="dcterms:W3CDTF">2014-09-15T11:10:45Z</dcterms:created>
  <dcterms:modified xsi:type="dcterms:W3CDTF">2019-08-21T12:38:48Z</dcterms:modified>
</cp:coreProperties>
</file>